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1712-CDF9-44D2-83CA-257CD7D2BC6A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740A-EDF8-4DA8-A129-097B6C09115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1712-CDF9-44D2-83CA-257CD7D2BC6A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740A-EDF8-4DA8-A129-097B6C09115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1712-CDF9-44D2-83CA-257CD7D2BC6A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740A-EDF8-4DA8-A129-097B6C09115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1712-CDF9-44D2-83CA-257CD7D2BC6A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740A-EDF8-4DA8-A129-097B6C09115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1712-CDF9-44D2-83CA-257CD7D2BC6A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740A-EDF8-4DA8-A129-097B6C09115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1712-CDF9-44D2-83CA-257CD7D2BC6A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740A-EDF8-4DA8-A129-097B6C09115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1712-CDF9-44D2-83CA-257CD7D2BC6A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740A-EDF8-4DA8-A129-097B6C09115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1712-CDF9-44D2-83CA-257CD7D2BC6A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740A-EDF8-4DA8-A129-097B6C09115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1712-CDF9-44D2-83CA-257CD7D2BC6A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740A-EDF8-4DA8-A129-097B6C09115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1712-CDF9-44D2-83CA-257CD7D2BC6A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740A-EDF8-4DA8-A129-097B6C09115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1712-CDF9-44D2-83CA-257CD7D2BC6A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740A-EDF8-4DA8-A129-097B6C09115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B1712-CDF9-44D2-83CA-257CD7D2BC6A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A740A-EDF8-4DA8-A129-097B6C091159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1973" y="1757196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SCHEDULES OF DRUGS &amp; COSMETICS  ACT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8609" y="4121624"/>
            <a:ext cx="7383440" cy="2055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T.SHRUTHI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 peter’s Institute Of Pharmaceutical sciences</a:t>
            </a:r>
            <a:endParaRPr lang="en-IN" sz="2400" dirty="0" smtClean="0"/>
          </a:p>
          <a:p>
            <a:pPr algn="ctr"/>
            <a:endParaRPr lang="en-IN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5050" y="0"/>
            <a:ext cx="996950" cy="8763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79438"/>
            <a:ext cx="8229600" cy="792162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Schedules to the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209800"/>
            <a:ext cx="8458200" cy="2667000"/>
          </a:xfrm>
        </p:spPr>
        <p:txBody>
          <a:bodyPr>
            <a:normAutofit/>
          </a:bodyPr>
          <a:lstStyle/>
          <a:p>
            <a:pPr marL="365760" indent="-283210" algn="just">
              <a:buFont typeface="Wingdings 2" panose="05020102010507070707"/>
              <a:buChar char=""/>
              <a:defRPr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schedule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Names of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books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Ayurvedic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Siddha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systems</a:t>
            </a:r>
          </a:p>
          <a:p>
            <a:pPr marL="365760" indent="-283210" algn="just">
              <a:buFont typeface="Wingdings 2" panose="05020102010507070707"/>
              <a:buChar char=""/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indent="-283210" algn="just">
              <a:buFont typeface="Wingdings 2" panose="05020102010507070707"/>
              <a:buChar char=""/>
              <a:defRPr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 schedule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 to be complied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by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imported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drugs and by drugs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manufactured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sale, sold, stocked or exhibited for sale or distribution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138E-0E1A-4FF7-A002-4FE96B69B623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5050" y="0"/>
            <a:ext cx="996950" cy="876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639762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Schedules to the rules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52600" y="970280"/>
          <a:ext cx="8686800" cy="52674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43000"/>
                <a:gridCol w="7543800"/>
              </a:tblGrid>
              <a:tr h="48919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Content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27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“A”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Performa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For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Forms(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Application, Issue, Renewal, Etc.)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27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“B”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Rates Of Fee 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 Test Or Analysis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By CDL Or Govt. Analysts</a:t>
                      </a:r>
                    </a:p>
                  </a:txBody>
                  <a:tcPr/>
                </a:tc>
              </a:tr>
              <a:tr h="92477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“C”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List Of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Biological And Special Products (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Injectable)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Applicable To Special Provisions.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2477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“C</a:t>
                      </a:r>
                      <a:r>
                        <a:rPr lang="en-US" sz="200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List Of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Biological And Special Products (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 parentral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Applicable To Special Provisions.</a:t>
                      </a:r>
                      <a:endParaRPr lang="en-IN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27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“D”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List Of Drugs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That Are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Exempted From 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Provisions Of Import</a:t>
                      </a:r>
                      <a:endParaRPr lang="en-IN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3787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“E</a:t>
                      </a:r>
                      <a:r>
                        <a:rPr lang="en-US" sz="200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List Of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Poisonous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Substances 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The Ayurvedic , Siddha And Unani Systems  </a:t>
                      </a:r>
                      <a:endParaRPr lang="en-IN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27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“F”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Provisions  Applicable To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Blood Bank</a:t>
                      </a:r>
                      <a:endParaRPr lang="en-IN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138E-0E1A-4FF7-A002-4FE96B69B623}" type="slidenum">
              <a:rPr lang="en-US" smtClean="0"/>
              <a:t>3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5050" y="-8255"/>
            <a:ext cx="996950" cy="876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381000"/>
          <a:ext cx="8229600" cy="571499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14400"/>
                <a:gridCol w="7315200"/>
              </a:tblGrid>
              <a:tr h="53418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Content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44887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“F</a:t>
                      </a:r>
                      <a:r>
                        <a:rPr lang="en-US" sz="200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Special Provision Applicable To Biological And Special Products,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Eg. Bacterial And Viral Vaccines, Sera From Living Animals, Bacterial Origin Diagnostic Agents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076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“F</a:t>
                      </a:r>
                      <a:r>
                        <a:rPr lang="en-US" sz="200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Standards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For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Surgical Dressings</a:t>
                      </a:r>
                      <a:endParaRPr lang="en-IN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076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“F</a:t>
                      </a:r>
                      <a:r>
                        <a:rPr lang="en-US" sz="200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Standards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For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Umbilical Tapes</a:t>
                      </a:r>
                      <a:endParaRPr lang="en-IN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0768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“Ff”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Standards</a:t>
                      </a:r>
                      <a:r>
                        <a:rPr lang="en-IN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For </a:t>
                      </a:r>
                      <a:r>
                        <a:rPr lang="en-IN" sz="20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Ophthalmic Preparations</a:t>
                      </a:r>
                      <a:endParaRPr lang="en-IN" sz="2000" b="1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09820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“G”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List Of Substances Required To Be </a:t>
                      </a:r>
                      <a:r>
                        <a:rPr lang="en-IN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Used</a:t>
                      </a:r>
                      <a:r>
                        <a:rPr lang="en-IN" sz="20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Under Medical Supervision </a:t>
                      </a:r>
                      <a:r>
                        <a:rPr lang="en-IN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 Labelled Accordingly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09820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“H”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List</a:t>
                      </a:r>
                      <a:r>
                        <a:rPr lang="en-IN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Substances </a:t>
                      </a:r>
                      <a:r>
                        <a:rPr lang="en-IN" sz="20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(Prescription</a:t>
                      </a:r>
                      <a:r>
                        <a:rPr lang="en-IN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That Should Be Sold By Retail Only On Prescriptions Of R.M.P.</a:t>
                      </a:r>
                      <a:endParaRPr lang="en-IN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138E-0E1A-4FF7-A002-4FE96B69B623}" type="slidenum">
              <a:rPr lang="en-US" smtClean="0"/>
              <a:t>4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5050" y="0"/>
            <a:ext cx="996950" cy="876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761999"/>
          <a:ext cx="8229600" cy="549807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14400"/>
                <a:gridCol w="7315200"/>
              </a:tblGrid>
              <a:tr h="46076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Content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2327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“J”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List </a:t>
                      </a:r>
                      <a:r>
                        <a:rPr lang="en-IN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Diseases</a:t>
                      </a:r>
                      <a:r>
                        <a:rPr lang="en-IN" sz="20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And Ailments </a:t>
                      </a:r>
                      <a:r>
                        <a:rPr lang="en-IN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That Drug Should Not Claim To Cure</a:t>
                      </a:r>
                      <a:endParaRPr lang="en-IN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71040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“K”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List Of Drugs That Are </a:t>
                      </a:r>
                      <a:r>
                        <a:rPr lang="en-IN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Exempted</a:t>
                      </a:r>
                      <a:r>
                        <a:rPr lang="en-IN" sz="20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From Certain Provisions Regarding </a:t>
                      </a:r>
                      <a:r>
                        <a:rPr lang="en-IN" sz="20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Manufacture</a:t>
                      </a:r>
                      <a:endParaRPr lang="en-IN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9529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“M”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Requirements Of Manufacturing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Premises,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GMP  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Requirements  Of Factory Premises, Plants And Equipments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9529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“M</a:t>
                      </a:r>
                      <a:r>
                        <a:rPr lang="en-US" sz="200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Requirements Of Factory Premises For Manufacture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Homeopathic Medicines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076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“M</a:t>
                      </a:r>
                      <a:r>
                        <a:rPr lang="en-US" sz="200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Requirements Of Factory Premises For Manufacture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Of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Cosmetics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076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“M</a:t>
                      </a:r>
                      <a:r>
                        <a:rPr lang="en-US" sz="200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Requirements Of Factory Premises For Manufacture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Of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Medical Devices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076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“N”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List Of Equipment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Run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 Pharmacy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076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“O”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Standards For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Disinfectant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Fluids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138E-0E1A-4FF7-A002-4FE96B69B623}" type="slidenum">
              <a:rPr lang="en-US" smtClean="0"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5050" y="0"/>
            <a:ext cx="996950" cy="876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391156"/>
          <a:ext cx="8229600" cy="631444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14400"/>
                <a:gridCol w="7315200"/>
              </a:tblGrid>
              <a:tr h="43432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Content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432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“P”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Life Period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(expiry) Of Drugs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432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“Q”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Coal Tar Colors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Permitted To Be Used In Cosmetics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432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“R”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Standards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For Mechanical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Contraceptives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432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“R</a:t>
                      </a:r>
                      <a:r>
                        <a:rPr lang="en-US" sz="200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Standards For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Medical Devices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432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“S”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Standards For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Cosmetics</a:t>
                      </a:r>
                      <a:endParaRPr lang="en-US" sz="20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6842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“T”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Requirements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(GMP) 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Factory Premises For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Ayurvedic,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Siddha,  Unani Drugs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432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“U”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Manufacturing And Analytical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Records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Drugs</a:t>
                      </a:r>
                      <a:endParaRPr lang="en-US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432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“U</a:t>
                      </a:r>
                      <a:r>
                        <a:rPr lang="en-US" sz="200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Manufacturing And Analytical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Records Of Cosmetics</a:t>
                      </a:r>
                      <a:endParaRPr lang="en-US" sz="20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432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“V”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Standards For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Patent Or Proprietary Medicines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432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“W”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List Of Drugs Marketed Under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Generic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Name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s-</a:t>
                      </a:r>
                      <a:r>
                        <a:rPr lang="en-US" sz="20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Omitted</a:t>
                      </a:r>
                      <a:endParaRPr lang="en-US" sz="20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432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“X”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List Of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Narcotic Drugs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And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Psychotropic Sub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stances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6842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“Y”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Requirement And Guidelines On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Clinical Trials F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 Import And Manufacture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New Drugs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138E-0E1A-4FF7-A002-4FE96B69B623}" type="slidenum">
              <a:rPr lang="en-US" smtClean="0"/>
              <a:t>6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5050" y="0"/>
            <a:ext cx="996950" cy="876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481</Words>
  <Application>Microsoft Office PowerPoint</Application>
  <PresentationFormat>Widescreen</PresentationFormat>
  <Paragraphs>88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 2</vt:lpstr>
      <vt:lpstr>Office Theme</vt:lpstr>
      <vt:lpstr>SCHEDULES OF DRUGS &amp; COSMETICS  ACT</vt:lpstr>
      <vt:lpstr>Schedules to the Act</vt:lpstr>
      <vt:lpstr>Schedules to the rules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La Pulga</cp:lastModifiedBy>
  <cp:revision>3</cp:revision>
  <dcterms:created xsi:type="dcterms:W3CDTF">2025-02-28T08:27:00Z</dcterms:created>
  <dcterms:modified xsi:type="dcterms:W3CDTF">2025-03-01T04:47:25Z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E7E023053990477897E7EBFCD58445A1_12</vt:lpwstr>
  </property>
  <property fmtid="{D5CDD505-2E9C-101B-9397-08002B2CF9AE}" pid="3" name="KSOProductBuildVer">
    <vt:lpwstr>2057-12.2.0.20341</vt:lpwstr>
  </property>
</Properties>
</file>